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9" r:id="rId3"/>
    <p:sldId id="263" r:id="rId4"/>
    <p:sldId id="260" r:id="rId5"/>
    <p:sldId id="267" r:id="rId6"/>
    <p:sldId id="261" r:id="rId7"/>
    <p:sldId id="264" r:id="rId8"/>
    <p:sldId id="262" r:id="rId9"/>
    <p:sldId id="265" r:id="rId10"/>
    <p:sldId id="266"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544" autoAdjust="0"/>
    <p:restoredTop sz="94660"/>
  </p:normalViewPr>
  <p:slideViewPr>
    <p:cSldViewPr>
      <p:cViewPr varScale="1">
        <p:scale>
          <a:sx n="84" d="100"/>
          <a:sy n="84" d="100"/>
        </p:scale>
        <p:origin x="1382" y="77"/>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8" name="Picture 7" descr="Brickwork-SD-R1acrop.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useBgFill="1">
        <p:nvSpPr>
          <p:cNvPr id="13" name="Freeform 12"/>
          <p:cNvSpPr/>
          <p:nvPr/>
        </p:nvSpPr>
        <p:spPr>
          <a:xfrm>
            <a:off x="-8467" y="-16933"/>
            <a:ext cx="8754534" cy="6451600"/>
          </a:xfrm>
          <a:custGeom>
            <a:avLst/>
            <a:gdLst/>
            <a:ahLst/>
            <a:cxnLst/>
            <a:rect l="l" t="t" r="r" b="b"/>
            <a:pathLst>
              <a:path w="8754534" h="6451600">
                <a:moveTo>
                  <a:pt x="8373534" y="0"/>
                </a:moveTo>
                <a:lnTo>
                  <a:pt x="8754534" y="5994400"/>
                </a:lnTo>
                <a:lnTo>
                  <a:pt x="0" y="6451600"/>
                </a:lnTo>
                <a:lnTo>
                  <a:pt x="0" y="0"/>
                </a:lnTo>
                <a:lnTo>
                  <a:pt x="8373534" y="0"/>
                </a:lnTo>
                <a:close/>
              </a:path>
            </a:pathLst>
          </a:custGeom>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10379" y="4445000"/>
            <a:ext cx="8464695" cy="1715811"/>
          </a:xfrm>
          <a:custGeom>
            <a:avLst/>
            <a:gdLst/>
            <a:ahLst/>
            <a:cxnLst/>
            <a:rect l="l" t="t" r="r" b="b"/>
            <a:pathLst>
              <a:path w="8428428" h="1878553">
                <a:moveTo>
                  <a:pt x="0" y="438229"/>
                </a:moveTo>
                <a:lnTo>
                  <a:pt x="8343246" y="0"/>
                </a:lnTo>
                <a:lnTo>
                  <a:pt x="8428428" y="1424838"/>
                </a:lnTo>
                <a:lnTo>
                  <a:pt x="7515" y="1878553"/>
                </a:lnTo>
                <a:lnTo>
                  <a:pt x="0" y="438229"/>
                </a:lnTo>
                <a:close/>
              </a:path>
            </a:pathLst>
          </a:cu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29" name="Freeform 28"/>
          <p:cNvSpPr/>
          <p:nvPr/>
        </p:nvSpPr>
        <p:spPr>
          <a:xfrm>
            <a:off x="-2864" y="0"/>
            <a:ext cx="5811235" cy="321615"/>
          </a:xfrm>
          <a:custGeom>
            <a:avLst/>
            <a:gdLst/>
            <a:ahLst/>
            <a:cxnLst/>
            <a:rect l="l" t="t" r="r" b="b"/>
            <a:pathLst>
              <a:path w="5811235" h="321615">
                <a:moveTo>
                  <a:pt x="0" y="0"/>
                </a:moveTo>
                <a:lnTo>
                  <a:pt x="5811235" y="0"/>
                </a:lnTo>
                <a:lnTo>
                  <a:pt x="1" y="321615"/>
                </a:lnTo>
                <a:cubicBezTo>
                  <a:pt x="1" y="214410"/>
                  <a:pt x="0" y="107205"/>
                  <a:pt x="0" y="0"/>
                </a:cubicBezTo>
                <a:close/>
              </a:path>
            </a:pathLst>
          </a:cu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30" name="Freeform 29"/>
          <p:cNvSpPr/>
          <p:nvPr/>
        </p:nvSpPr>
        <p:spPr>
          <a:xfrm rot="21420000">
            <a:off x="-170768" y="213023"/>
            <a:ext cx="8480534" cy="5746008"/>
          </a:xfrm>
          <a:custGeom>
            <a:avLst/>
            <a:gdLst/>
            <a:ahLst/>
            <a:cxnLst/>
            <a:rect l="l" t="t" r="r" b="b"/>
            <a:pathLst>
              <a:path w="11307378" h="5746008">
                <a:moveTo>
                  <a:pt x="11270997" y="0"/>
                </a:moveTo>
                <a:lnTo>
                  <a:pt x="11307378" y="5746008"/>
                </a:lnTo>
                <a:lnTo>
                  <a:pt x="1" y="5743137"/>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2" name="Title 1"/>
          <p:cNvSpPr>
            <a:spLocks noGrp="1"/>
          </p:cNvSpPr>
          <p:nvPr>
            <p:ph type="ctrTitle"/>
          </p:nvPr>
        </p:nvSpPr>
        <p:spPr>
          <a:xfrm rot="21420000">
            <a:off x="451416" y="668338"/>
            <a:ext cx="7533524" cy="2766528"/>
          </a:xfrm>
        </p:spPr>
        <p:txBody>
          <a:bodyPr anchor="b">
            <a:normAutofit/>
          </a:bodyPr>
          <a:lstStyle>
            <a:lvl1pPr algn="r">
              <a:defRPr sz="7200"/>
            </a:lvl1pPr>
          </a:lstStyle>
          <a:p>
            <a:r>
              <a:rPr lang="en-US" smtClean="0"/>
              <a:t>Click to edit Master title style</a:t>
            </a:r>
            <a:endParaRPr lang="en-US" dirty="0"/>
          </a:p>
        </p:txBody>
      </p:sp>
      <p:sp>
        <p:nvSpPr>
          <p:cNvPr id="3" name="Subtitle 2"/>
          <p:cNvSpPr>
            <a:spLocks noGrp="1"/>
          </p:cNvSpPr>
          <p:nvPr>
            <p:ph type="subTitle" idx="1"/>
          </p:nvPr>
        </p:nvSpPr>
        <p:spPr>
          <a:xfrm rot="21420000">
            <a:off x="554462" y="3446830"/>
            <a:ext cx="7512060" cy="550333"/>
          </a:xfrm>
        </p:spPr>
        <p:txBody>
          <a:bodyPr anchor="t">
            <a:noAutofit/>
          </a:bodyPr>
          <a:lstStyle>
            <a:lvl1pPr marL="0" indent="0" algn="r">
              <a:buNone/>
              <a:defRPr sz="2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rot="21420000">
            <a:off x="3669071" y="4714242"/>
            <a:ext cx="4607740" cy="942356"/>
          </a:xfrm>
        </p:spPr>
        <p:txBody>
          <a:bodyPr/>
          <a:lstStyle>
            <a:lvl1pPr algn="ctr">
              <a:defRPr sz="4200">
                <a:solidFill>
                  <a:schemeClr val="accent1">
                    <a:lumMod val="50000"/>
                  </a:schemeClr>
                </a:solidFill>
              </a:defRPr>
            </a:lvl1pPr>
          </a:lstStyle>
          <a:p>
            <a:fld id="{2B0F105B-473D-4C75-B8FA-706EFB07A31F}" type="datetimeFigureOut">
              <a:rPr lang="en-US" smtClean="0"/>
              <a:t>4/19/2020</a:t>
            </a:fld>
            <a:endParaRPr lang="en-US"/>
          </a:p>
        </p:txBody>
      </p:sp>
      <p:sp>
        <p:nvSpPr>
          <p:cNvPr id="5" name="Footer Placeholder 4"/>
          <p:cNvSpPr>
            <a:spLocks noGrp="1"/>
          </p:cNvSpPr>
          <p:nvPr>
            <p:ph type="ftr" sz="quarter" idx="11"/>
          </p:nvPr>
        </p:nvSpPr>
        <p:spPr>
          <a:xfrm rot="21420000">
            <a:off x="-12134" y="4954635"/>
            <a:ext cx="2987069" cy="918361"/>
          </a:xfrm>
        </p:spPr>
        <p:txBody>
          <a:bodyPr vert="horz" lIns="91440" tIns="45720" rIns="91440" bIns="45720" rtlCol="0" anchor="ctr"/>
          <a:lstStyle>
            <a:lvl1pPr algn="r">
              <a:defRPr lang="en-US" sz="4200" dirty="0"/>
            </a:lvl1pPr>
          </a:lstStyle>
          <a:p>
            <a:endParaRPr lang="en-US"/>
          </a:p>
        </p:txBody>
      </p:sp>
      <p:sp>
        <p:nvSpPr>
          <p:cNvPr id="6" name="Slide Number Placeholder 5"/>
          <p:cNvSpPr>
            <a:spLocks noGrp="1"/>
          </p:cNvSpPr>
          <p:nvPr>
            <p:ph type="sldNum" sz="quarter" idx="12"/>
          </p:nvPr>
        </p:nvSpPr>
        <p:spPr>
          <a:xfrm rot="21420000">
            <a:off x="7401518" y="3819948"/>
            <a:ext cx="680390" cy="498470"/>
          </a:xfrm>
        </p:spPr>
        <p:txBody>
          <a:bodyPr/>
          <a:lstStyle>
            <a:lvl1pPr>
              <a:defRPr sz="2400">
                <a:solidFill>
                  <a:schemeClr val="tx1">
                    <a:lumMod val="75000"/>
                    <a:lumOff val="25000"/>
                  </a:schemeClr>
                </a:solidFill>
              </a:defRPr>
            </a:lvl1pPr>
          </a:lstStyle>
          <a:p>
            <a:fld id="{407A8302-E716-4B88-A192-0C29509FA774}" type="slidenum">
              <a:rPr lang="en-US" smtClean="0"/>
              <a:t>‹#›</a:t>
            </a:fld>
            <a:endParaRPr lang="en-US"/>
          </a:p>
        </p:txBody>
      </p:sp>
      <p:sp>
        <p:nvSpPr>
          <p:cNvPr id="33" name="5-Point Star 32"/>
          <p:cNvSpPr/>
          <p:nvPr/>
        </p:nvSpPr>
        <p:spPr>
          <a:xfrm rot="21420000">
            <a:off x="3121951" y="5057183"/>
            <a:ext cx="515386" cy="515386"/>
          </a:xfrm>
          <a:prstGeom prst="star5">
            <a:avLst>
              <a:gd name="adj" fmla="val 26693"/>
              <a:gd name="hf" fmla="val 105146"/>
              <a:gd name="vf" fmla="val 110557"/>
            </a:avLst>
          </a:prstGeom>
          <a:solidFill>
            <a:schemeClr val="tx1">
              <a:alpha val="40000"/>
            </a:schemeClr>
          </a:solidFill>
          <a:ln>
            <a:noFill/>
          </a:ln>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9883062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4350" y="4106333"/>
            <a:ext cx="7796031" cy="588846"/>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4351" y="685800"/>
            <a:ext cx="7794385" cy="3194903"/>
          </a:xfrm>
          <a:ln w="57150" cmpd="thinThick">
            <a:solidFill>
              <a:schemeClr val="bg1">
                <a:lumMod val="50000"/>
              </a:schemeClr>
            </a:solidFill>
            <a:miter lim="800000"/>
          </a:ln>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514335" y="4702923"/>
            <a:ext cx="7796046" cy="682472"/>
          </a:xfrm>
        </p:spPr>
        <p:txBody>
          <a:bodyPr anchor="t"/>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2B0F105B-473D-4C75-B8FA-706EFB07A31F}" type="datetimeFigureOut">
              <a:rPr lang="en-US" smtClean="0"/>
              <a:t>4/19/2020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7A8302-E716-4B88-A192-0C29509FA774}" type="slidenum">
              <a:rPr lang="en-US" smtClean="0"/>
              <a:t>‹#›</a:t>
            </a:fld>
            <a:endParaRPr lang="en-US"/>
          </a:p>
        </p:txBody>
      </p:sp>
    </p:spTree>
    <p:extLst>
      <p:ext uri="{BB962C8B-B14F-4D97-AF65-F5344CB8AC3E}">
        <p14:creationId xmlns:p14="http://schemas.microsoft.com/office/powerpoint/2010/main" val="5777641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14351" y="685801"/>
            <a:ext cx="7797677" cy="3194903"/>
          </a:xfrm>
        </p:spPr>
        <p:txBody>
          <a:bodyPr anchor="ctr">
            <a:normAutofit/>
          </a:bodyPr>
          <a:lstStyle>
            <a:lvl1pPr algn="ctr">
              <a:defRPr sz="4800"/>
            </a:lvl1pPr>
          </a:lstStyle>
          <a:p>
            <a:r>
              <a:rPr lang="en-US" smtClean="0"/>
              <a:t>Click to edit Master title style</a:t>
            </a:r>
            <a:endParaRPr lang="en-US" dirty="0"/>
          </a:p>
        </p:txBody>
      </p:sp>
      <p:sp>
        <p:nvSpPr>
          <p:cNvPr id="4" name="Text Placeholder 3"/>
          <p:cNvSpPr>
            <a:spLocks noGrp="1"/>
          </p:cNvSpPr>
          <p:nvPr>
            <p:ph type="body" sz="half" idx="2"/>
          </p:nvPr>
        </p:nvSpPr>
        <p:spPr>
          <a:xfrm>
            <a:off x="514335" y="4106333"/>
            <a:ext cx="7796047" cy="1273606"/>
          </a:xfrm>
        </p:spPr>
        <p:txBody>
          <a:bodyPr anchor="ct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2B0F105B-473D-4C75-B8FA-706EFB07A31F}" type="datetimeFigureOut">
              <a:rPr lang="en-US" smtClean="0"/>
              <a:t>4/19/2020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7A8302-E716-4B88-A192-0C29509FA774}" type="slidenum">
              <a:rPr lang="en-US" smtClean="0"/>
              <a:t>‹#›</a:t>
            </a:fld>
            <a:endParaRPr lang="en-US"/>
          </a:p>
        </p:txBody>
      </p:sp>
    </p:spTree>
    <p:extLst>
      <p:ext uri="{BB962C8B-B14F-4D97-AF65-F5344CB8AC3E}">
        <p14:creationId xmlns:p14="http://schemas.microsoft.com/office/powerpoint/2010/main" val="24881496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1299" y="685800"/>
            <a:ext cx="7143765" cy="2916704"/>
          </a:xfrm>
        </p:spPr>
        <p:txBody>
          <a:bodyPr anchor="ctr">
            <a:normAutofit/>
          </a:bodyPr>
          <a:lstStyle>
            <a:lvl1pPr algn="ctr">
              <a:defRPr sz="48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162698" y="3610032"/>
            <a:ext cx="6500967" cy="377768"/>
          </a:xfrm>
        </p:spPr>
        <p:txBody>
          <a:bodyPr anchor="t">
            <a:normAutofit/>
          </a:bodyPr>
          <a:lstStyle>
            <a:lvl1pPr marL="0" indent="0" algn="r">
              <a:buNone/>
              <a:defRPr sz="1400">
                <a:solidFill>
                  <a:schemeClr val="tx1">
                    <a:lumMod val="50000"/>
                    <a:lumOff val="5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4" name="Text Placeholder 3"/>
          <p:cNvSpPr>
            <a:spLocks noGrp="1"/>
          </p:cNvSpPr>
          <p:nvPr>
            <p:ph type="body" sz="half" idx="2"/>
          </p:nvPr>
        </p:nvSpPr>
        <p:spPr>
          <a:xfrm>
            <a:off x="514351" y="4106334"/>
            <a:ext cx="7797662" cy="1268252"/>
          </a:xfrm>
        </p:spPr>
        <p:txBody>
          <a:bodyPr anchor="ct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2B0F105B-473D-4C75-B8FA-706EFB07A31F}" type="datetimeFigureOut">
              <a:rPr lang="en-US" smtClean="0"/>
              <a:t>4/19/2020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7A8302-E716-4B88-A192-0C29509FA774}" type="slidenum">
              <a:rPr lang="en-US" smtClean="0"/>
              <a:t>‹#›</a:t>
            </a:fld>
            <a:endParaRPr lang="en-US"/>
          </a:p>
        </p:txBody>
      </p:sp>
      <p:sp>
        <p:nvSpPr>
          <p:cNvPr id="10" name="TextBox 9"/>
          <p:cNvSpPr txBox="1"/>
          <p:nvPr/>
        </p:nvSpPr>
        <p:spPr>
          <a:xfrm>
            <a:off x="404280" y="887850"/>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1" name="TextBox 10"/>
          <p:cNvSpPr txBox="1"/>
          <p:nvPr/>
        </p:nvSpPr>
        <p:spPr>
          <a:xfrm>
            <a:off x="7897147" y="2906482"/>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37409808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14351" y="1723855"/>
            <a:ext cx="7796030" cy="2511835"/>
          </a:xfrm>
        </p:spPr>
        <p:txBody>
          <a:bodyPr anchor="b">
            <a:normAutofit/>
          </a:bodyPr>
          <a:lstStyle>
            <a:lvl1pPr algn="l">
              <a:defRPr sz="4800"/>
            </a:lvl1pPr>
          </a:lstStyle>
          <a:p>
            <a:r>
              <a:rPr lang="en-US" smtClean="0"/>
              <a:t>Click to edit Master title style</a:t>
            </a:r>
            <a:endParaRPr lang="en-US" dirty="0"/>
          </a:p>
        </p:txBody>
      </p:sp>
      <p:sp>
        <p:nvSpPr>
          <p:cNvPr id="4" name="Text Placeholder 3"/>
          <p:cNvSpPr>
            <a:spLocks noGrp="1"/>
          </p:cNvSpPr>
          <p:nvPr>
            <p:ph type="body" sz="half" idx="2"/>
          </p:nvPr>
        </p:nvSpPr>
        <p:spPr>
          <a:xfrm>
            <a:off x="514351" y="4247468"/>
            <a:ext cx="7796030" cy="1140644"/>
          </a:xfrm>
        </p:spPr>
        <p:txBody>
          <a:bodyPr anchor="t">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2B0F105B-473D-4C75-B8FA-706EFB07A31F}" type="datetimeFigureOut">
              <a:rPr lang="en-US" smtClean="0"/>
              <a:t>4/19/2020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7A8302-E716-4B88-A192-0C29509FA774}" type="slidenum">
              <a:rPr lang="en-US" smtClean="0"/>
              <a:t>‹#›</a:t>
            </a:fld>
            <a:endParaRPr lang="en-US"/>
          </a:p>
        </p:txBody>
      </p:sp>
    </p:spTree>
    <p:extLst>
      <p:ext uri="{BB962C8B-B14F-4D97-AF65-F5344CB8AC3E}">
        <p14:creationId xmlns:p14="http://schemas.microsoft.com/office/powerpoint/2010/main" val="17117767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514351" y="685801"/>
            <a:ext cx="7796030" cy="1151965"/>
          </a:xfrm>
        </p:spPr>
        <p:txBody>
          <a:bodyPr/>
          <a:lstStyle>
            <a:lvl1pPr algn="ctr">
              <a:defRPr/>
            </a:lvl1pPr>
          </a:lstStyle>
          <a:p>
            <a:r>
              <a:rPr lang="en-US" smtClean="0"/>
              <a:t>Click to edit Master title style</a:t>
            </a:r>
            <a:endParaRPr lang="en-US" dirty="0"/>
          </a:p>
        </p:txBody>
      </p:sp>
      <p:sp>
        <p:nvSpPr>
          <p:cNvPr id="7" name="Text Placeholder 2"/>
          <p:cNvSpPr>
            <a:spLocks noGrp="1"/>
          </p:cNvSpPr>
          <p:nvPr>
            <p:ph type="body" idx="1"/>
          </p:nvPr>
        </p:nvSpPr>
        <p:spPr>
          <a:xfrm>
            <a:off x="514352" y="2063395"/>
            <a:ext cx="2482596"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8" name="Text Placeholder 3"/>
          <p:cNvSpPr>
            <a:spLocks noGrp="1"/>
          </p:cNvSpPr>
          <p:nvPr>
            <p:ph type="body" sz="half" idx="15"/>
          </p:nvPr>
        </p:nvSpPr>
        <p:spPr>
          <a:xfrm>
            <a:off x="514352" y="2639658"/>
            <a:ext cx="2482596"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9" name="Text Placeholder 4"/>
          <p:cNvSpPr>
            <a:spLocks noGrp="1"/>
          </p:cNvSpPr>
          <p:nvPr>
            <p:ph type="body" sz="quarter" idx="3"/>
          </p:nvPr>
        </p:nvSpPr>
        <p:spPr>
          <a:xfrm>
            <a:off x="3175967" y="2063395"/>
            <a:ext cx="2482596"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0" name="Text Placeholder 3"/>
          <p:cNvSpPr>
            <a:spLocks noGrp="1"/>
          </p:cNvSpPr>
          <p:nvPr>
            <p:ph type="body" sz="half" idx="16"/>
          </p:nvPr>
        </p:nvSpPr>
        <p:spPr>
          <a:xfrm>
            <a:off x="3175966" y="2639658"/>
            <a:ext cx="2482596"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1" name="Text Placeholder 4"/>
          <p:cNvSpPr>
            <a:spLocks noGrp="1"/>
          </p:cNvSpPr>
          <p:nvPr>
            <p:ph type="body" sz="quarter" idx="13"/>
          </p:nvPr>
        </p:nvSpPr>
        <p:spPr>
          <a:xfrm>
            <a:off x="5827785" y="2063395"/>
            <a:ext cx="2482596"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2" name="Text Placeholder 3"/>
          <p:cNvSpPr>
            <a:spLocks noGrp="1"/>
          </p:cNvSpPr>
          <p:nvPr>
            <p:ph type="body" sz="half" idx="17"/>
          </p:nvPr>
        </p:nvSpPr>
        <p:spPr>
          <a:xfrm>
            <a:off x="5827785" y="2639658"/>
            <a:ext cx="2482596"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3" name="Date Placeholder 2"/>
          <p:cNvSpPr>
            <a:spLocks noGrp="1"/>
          </p:cNvSpPr>
          <p:nvPr>
            <p:ph type="dt" sz="half" idx="10"/>
          </p:nvPr>
        </p:nvSpPr>
        <p:spPr/>
        <p:txBody>
          <a:bodyPr/>
          <a:lstStyle/>
          <a:p>
            <a:fld id="{2B0F105B-473D-4C75-B8FA-706EFB07A31F}" type="datetimeFigureOut">
              <a:rPr lang="en-US" smtClean="0"/>
              <a:t>4/19/2020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07A8302-E716-4B88-A192-0C29509FA774}" type="slidenum">
              <a:rPr lang="en-US" smtClean="0"/>
              <a:t>‹#›</a:t>
            </a:fld>
            <a:endParaRPr lang="en-US"/>
          </a:p>
        </p:txBody>
      </p:sp>
    </p:spTree>
    <p:extLst>
      <p:ext uri="{BB962C8B-B14F-4D97-AF65-F5344CB8AC3E}">
        <p14:creationId xmlns:p14="http://schemas.microsoft.com/office/powerpoint/2010/main" val="24086576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514351" y="685801"/>
            <a:ext cx="7797662" cy="1151965"/>
          </a:xfrm>
        </p:spPr>
        <p:txBody>
          <a:bodyPr/>
          <a:lstStyle>
            <a:lvl1pPr algn="ctr">
              <a:defRPr/>
            </a:lvl1pPr>
          </a:lstStyle>
          <a:p>
            <a:r>
              <a:rPr lang="en-US" smtClean="0"/>
              <a:t>Click to edit Master title style</a:t>
            </a:r>
            <a:endParaRPr lang="en-US" dirty="0"/>
          </a:p>
        </p:txBody>
      </p:sp>
      <p:sp>
        <p:nvSpPr>
          <p:cNvPr id="19" name="Text Placeholder 2"/>
          <p:cNvSpPr>
            <a:spLocks noGrp="1"/>
          </p:cNvSpPr>
          <p:nvPr>
            <p:ph type="body" idx="1"/>
          </p:nvPr>
        </p:nvSpPr>
        <p:spPr>
          <a:xfrm>
            <a:off x="518880" y="3813025"/>
            <a:ext cx="2482596"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0" name="Picture Placeholder 2"/>
          <p:cNvSpPr>
            <a:spLocks noGrp="1" noChangeAspect="1"/>
          </p:cNvSpPr>
          <p:nvPr>
            <p:ph type="pic" idx="15"/>
          </p:nvPr>
        </p:nvSpPr>
        <p:spPr>
          <a:xfrm>
            <a:off x="514335" y="2063396"/>
            <a:ext cx="2482596" cy="1536725"/>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518880" y="4389288"/>
            <a:ext cx="2482596" cy="98529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22" name="Text Placeholder 4"/>
          <p:cNvSpPr>
            <a:spLocks noGrp="1"/>
          </p:cNvSpPr>
          <p:nvPr>
            <p:ph type="body" sz="quarter" idx="3"/>
          </p:nvPr>
        </p:nvSpPr>
        <p:spPr>
          <a:xfrm>
            <a:off x="3178058" y="3813025"/>
            <a:ext cx="2482596"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3" name="Picture Placeholder 2"/>
          <p:cNvSpPr>
            <a:spLocks noGrp="1" noChangeAspect="1"/>
          </p:cNvSpPr>
          <p:nvPr>
            <p:ph type="pic" idx="21"/>
          </p:nvPr>
        </p:nvSpPr>
        <p:spPr>
          <a:xfrm>
            <a:off x="3176999" y="2063396"/>
            <a:ext cx="2482596" cy="1535237"/>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3176998" y="4389286"/>
            <a:ext cx="2483655" cy="98530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25" name="Text Placeholder 4"/>
          <p:cNvSpPr>
            <a:spLocks noGrp="1"/>
          </p:cNvSpPr>
          <p:nvPr>
            <p:ph type="body" sz="quarter" idx="13"/>
          </p:nvPr>
        </p:nvSpPr>
        <p:spPr>
          <a:xfrm>
            <a:off x="5826708" y="3813025"/>
            <a:ext cx="2482596"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6" name="Picture Placeholder 2"/>
          <p:cNvSpPr>
            <a:spLocks noGrp="1" noChangeAspect="1"/>
          </p:cNvSpPr>
          <p:nvPr>
            <p:ph type="pic" idx="22"/>
          </p:nvPr>
        </p:nvSpPr>
        <p:spPr>
          <a:xfrm>
            <a:off x="5826614" y="2063394"/>
            <a:ext cx="2482596" cy="1537196"/>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5826614" y="4389284"/>
            <a:ext cx="2482596" cy="985302"/>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3" name="Date Placeholder 2"/>
          <p:cNvSpPr>
            <a:spLocks noGrp="1"/>
          </p:cNvSpPr>
          <p:nvPr>
            <p:ph type="dt" sz="half" idx="10"/>
          </p:nvPr>
        </p:nvSpPr>
        <p:spPr/>
        <p:txBody>
          <a:bodyPr/>
          <a:lstStyle/>
          <a:p>
            <a:fld id="{2B0F105B-473D-4C75-B8FA-706EFB07A31F}" type="datetimeFigureOut">
              <a:rPr lang="en-US" smtClean="0"/>
              <a:t>4/19/2020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07A8302-E716-4B88-A192-0C29509FA774}" type="slidenum">
              <a:rPr lang="en-US" smtClean="0"/>
              <a:t>‹#›</a:t>
            </a:fld>
            <a:endParaRPr lang="en-US"/>
          </a:p>
        </p:txBody>
      </p:sp>
    </p:spTree>
    <p:extLst>
      <p:ext uri="{BB962C8B-B14F-4D97-AF65-F5344CB8AC3E}">
        <p14:creationId xmlns:p14="http://schemas.microsoft.com/office/powerpoint/2010/main" val="31535499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r">
              <a:defRPr/>
            </a:lvl1pPr>
          </a:lstStyle>
          <a:p>
            <a:r>
              <a:rPr lang="en-US" smtClean="0"/>
              <a:t>Click to edit Master title style</a:t>
            </a:r>
            <a:endParaRPr lang="en-US" dirty="0"/>
          </a:p>
        </p:txBody>
      </p:sp>
      <p:sp>
        <p:nvSpPr>
          <p:cNvPr id="11" name="Vertical Text Placeholder 2"/>
          <p:cNvSpPr>
            <a:spLocks noGrp="1"/>
          </p:cNvSpPr>
          <p:nvPr>
            <p:ph type="body" orient="vert" sz="quarter" idx="13"/>
          </p:nvPr>
        </p:nvSpPr>
        <p:spPr>
          <a:xfrm>
            <a:off x="514351" y="2063396"/>
            <a:ext cx="7796030" cy="3311190"/>
          </a:xfrm>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B0F105B-473D-4C75-B8FA-706EFB07A31F}" type="datetimeFigureOut">
              <a:rPr lang="en-US" smtClean="0"/>
              <a:t>4/19/2020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7A8302-E716-4B88-A192-0C29509FA774}" type="slidenum">
              <a:rPr lang="en-US" smtClean="0"/>
              <a:t>‹#›</a:t>
            </a:fld>
            <a:endParaRPr lang="en-US"/>
          </a:p>
        </p:txBody>
      </p:sp>
    </p:spTree>
    <p:extLst>
      <p:ext uri="{BB962C8B-B14F-4D97-AF65-F5344CB8AC3E}">
        <p14:creationId xmlns:p14="http://schemas.microsoft.com/office/powerpoint/2010/main" val="31151757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1896" y="685801"/>
            <a:ext cx="1698485" cy="4688785"/>
          </a:xfrm>
        </p:spPr>
        <p:txBody>
          <a:bodyPr vert="eaVert"/>
          <a:lstStyle>
            <a:lvl1pPr algn="l">
              <a:defRPr/>
            </a:lvl1pPr>
          </a:lstStyle>
          <a:p>
            <a:r>
              <a:rPr lang="en-US" smtClean="0"/>
              <a:t>Click to edit Master title style</a:t>
            </a:r>
            <a:endParaRPr lang="en-US" dirty="0"/>
          </a:p>
        </p:txBody>
      </p:sp>
      <p:sp>
        <p:nvSpPr>
          <p:cNvPr id="8" name="Vertical Text Placeholder 2"/>
          <p:cNvSpPr>
            <a:spLocks noGrp="1"/>
          </p:cNvSpPr>
          <p:nvPr>
            <p:ph type="body" orient="vert" sz="quarter" idx="13"/>
          </p:nvPr>
        </p:nvSpPr>
        <p:spPr>
          <a:xfrm>
            <a:off x="514351" y="685801"/>
            <a:ext cx="5928323" cy="4688785"/>
          </a:xfrm>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B0F105B-473D-4C75-B8FA-706EFB07A31F}" type="datetimeFigureOut">
              <a:rPr lang="en-US" smtClean="0"/>
              <a:t>4/19/2020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7A8302-E716-4B88-A192-0C29509FA774}" type="slidenum">
              <a:rPr lang="en-US" smtClean="0"/>
              <a:t>‹#›</a:t>
            </a:fld>
            <a:endParaRPr lang="en-US"/>
          </a:p>
        </p:txBody>
      </p:sp>
    </p:spTree>
    <p:extLst>
      <p:ext uri="{BB962C8B-B14F-4D97-AF65-F5344CB8AC3E}">
        <p14:creationId xmlns:p14="http://schemas.microsoft.com/office/powerpoint/2010/main" val="35518427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514351" y="2063396"/>
            <a:ext cx="7796030" cy="3311189"/>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B0F105B-473D-4C75-B8FA-706EFB07A31F}" type="datetimeFigureOut">
              <a:rPr lang="en-US" smtClean="0"/>
              <a:t>4/19/2020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7A8302-E716-4B88-A192-0C29509FA774}" type="slidenum">
              <a:rPr lang="en-US" smtClean="0"/>
              <a:t>‹#›</a:t>
            </a:fld>
            <a:endParaRPr lang="en-US"/>
          </a:p>
        </p:txBody>
      </p:sp>
    </p:spTree>
    <p:extLst>
      <p:ext uri="{BB962C8B-B14F-4D97-AF65-F5344CB8AC3E}">
        <p14:creationId xmlns:p14="http://schemas.microsoft.com/office/powerpoint/2010/main" val="9571865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14351" y="685801"/>
            <a:ext cx="7796030" cy="3193487"/>
          </a:xfrm>
        </p:spPr>
        <p:txBody>
          <a:bodyPr anchor="b">
            <a:normAutofit/>
          </a:bodyPr>
          <a:lstStyle>
            <a:lvl1pPr algn="l">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514351" y="3742267"/>
            <a:ext cx="7796030" cy="1639614"/>
          </a:xfrm>
        </p:spPr>
        <p:txBody>
          <a:bodyPr anchor="t">
            <a:normAutofit/>
          </a:bodyPr>
          <a:lstStyle>
            <a:lvl1pPr marL="0" indent="0" algn="l">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2B0F105B-473D-4C75-B8FA-706EFB07A31F}" type="datetimeFigureOut">
              <a:rPr lang="en-US" smtClean="0"/>
              <a:t>4/19/2020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7A8302-E716-4B88-A192-0C29509FA774}" type="slidenum">
              <a:rPr lang="en-US" smtClean="0"/>
              <a:t>‹#›</a:t>
            </a:fld>
            <a:endParaRPr lang="en-US"/>
          </a:p>
        </p:txBody>
      </p:sp>
    </p:spTree>
    <p:extLst>
      <p:ext uri="{BB962C8B-B14F-4D97-AF65-F5344CB8AC3E}">
        <p14:creationId xmlns:p14="http://schemas.microsoft.com/office/powerpoint/2010/main" val="38721441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4" name="Title 1"/>
          <p:cNvSpPr>
            <a:spLocks noGrp="1"/>
          </p:cNvSpPr>
          <p:nvPr>
            <p:ph type="title"/>
          </p:nvPr>
        </p:nvSpPr>
        <p:spPr>
          <a:xfrm>
            <a:off x="514351" y="685800"/>
            <a:ext cx="7797662" cy="1158140"/>
          </a:xfrm>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514350" y="2063396"/>
            <a:ext cx="3816536" cy="3311189"/>
          </a:xfrm>
        </p:spPr>
        <p:txBody>
          <a:bodyPr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3"/>
          <p:cNvSpPr>
            <a:spLocks noGrp="1"/>
          </p:cNvSpPr>
          <p:nvPr>
            <p:ph sz="quarter" idx="14"/>
          </p:nvPr>
        </p:nvSpPr>
        <p:spPr>
          <a:xfrm>
            <a:off x="4495478" y="2063396"/>
            <a:ext cx="3814904" cy="3311189"/>
          </a:xfrm>
        </p:spPr>
        <p:txBody>
          <a:bodyPr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2B0F105B-473D-4C75-B8FA-706EFB07A31F}" type="datetimeFigureOut">
              <a:rPr lang="en-US" smtClean="0"/>
              <a:t>4/19/2020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7A8302-E716-4B88-A192-0C29509FA774}" type="slidenum">
              <a:rPr lang="en-US" smtClean="0"/>
              <a:t>‹#›</a:t>
            </a:fld>
            <a:endParaRPr lang="en-US"/>
          </a:p>
        </p:txBody>
      </p:sp>
    </p:spTree>
    <p:extLst>
      <p:ext uri="{BB962C8B-B14F-4D97-AF65-F5344CB8AC3E}">
        <p14:creationId xmlns:p14="http://schemas.microsoft.com/office/powerpoint/2010/main" val="3591756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4" name="Title 1"/>
          <p:cNvSpPr>
            <a:spLocks noGrp="1"/>
          </p:cNvSpPr>
          <p:nvPr>
            <p:ph type="title"/>
          </p:nvPr>
        </p:nvSpPr>
        <p:spPr>
          <a:xfrm>
            <a:off x="514351" y="685800"/>
            <a:ext cx="7796030" cy="1158140"/>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739569" y="2063396"/>
            <a:ext cx="3591317" cy="679994"/>
          </a:xfrm>
        </p:spPr>
        <p:txBody>
          <a:bodyPr anchor="b">
            <a:noAutofit/>
          </a:bodyPr>
          <a:lstStyle>
            <a:lvl1pPr marL="0" indent="0">
              <a:lnSpc>
                <a:spcPct val="90000"/>
              </a:lnSpc>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2" name="Content Placeholder 3"/>
          <p:cNvSpPr>
            <a:spLocks noGrp="1"/>
          </p:cNvSpPr>
          <p:nvPr>
            <p:ph sz="quarter" idx="13"/>
          </p:nvPr>
        </p:nvSpPr>
        <p:spPr>
          <a:xfrm>
            <a:off x="514352" y="2861733"/>
            <a:ext cx="3816534" cy="2512852"/>
          </a:xfrm>
        </p:spPr>
        <p:txBody>
          <a:bodyPr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15340" y="2063396"/>
            <a:ext cx="3596671" cy="679994"/>
          </a:xfrm>
        </p:spPr>
        <p:txBody>
          <a:bodyPr anchor="b">
            <a:noAutofit/>
          </a:bodyPr>
          <a:lstStyle>
            <a:lvl1pPr marL="0" indent="0">
              <a:lnSpc>
                <a:spcPct val="90000"/>
              </a:lnSpc>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3" name="Content Placeholder 5"/>
          <p:cNvSpPr>
            <a:spLocks noGrp="1"/>
          </p:cNvSpPr>
          <p:nvPr>
            <p:ph sz="quarter" idx="14"/>
          </p:nvPr>
        </p:nvSpPr>
        <p:spPr>
          <a:xfrm>
            <a:off x="4495477" y="2861733"/>
            <a:ext cx="3816535" cy="2512852"/>
          </a:xfrm>
        </p:spPr>
        <p:txBody>
          <a:bodyPr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2B0F105B-473D-4C75-B8FA-706EFB07A31F}" type="datetimeFigureOut">
              <a:rPr lang="en-US" smtClean="0"/>
              <a:t>4/19/2020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07A8302-E716-4B88-A192-0C29509FA774}" type="slidenum">
              <a:rPr lang="en-US" smtClean="0"/>
              <a:t>‹#›</a:t>
            </a:fld>
            <a:endParaRPr lang="en-US"/>
          </a:p>
        </p:txBody>
      </p:sp>
    </p:spTree>
    <p:extLst>
      <p:ext uri="{BB962C8B-B14F-4D97-AF65-F5344CB8AC3E}">
        <p14:creationId xmlns:p14="http://schemas.microsoft.com/office/powerpoint/2010/main" val="28693109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2B0F105B-473D-4C75-B8FA-706EFB07A31F}" type="datetimeFigureOut">
              <a:rPr lang="en-US" smtClean="0"/>
              <a:t>4/19/2020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07A8302-E716-4B88-A192-0C29509FA774}" type="slidenum">
              <a:rPr lang="en-US" smtClean="0"/>
              <a:t>‹#›</a:t>
            </a:fld>
            <a:endParaRPr lang="en-US"/>
          </a:p>
        </p:txBody>
      </p:sp>
    </p:spTree>
    <p:extLst>
      <p:ext uri="{BB962C8B-B14F-4D97-AF65-F5344CB8AC3E}">
        <p14:creationId xmlns:p14="http://schemas.microsoft.com/office/powerpoint/2010/main" val="28434453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B0F105B-473D-4C75-B8FA-706EFB07A31F}" type="datetimeFigureOut">
              <a:rPr lang="en-US" smtClean="0"/>
              <a:t>4/19/2020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07A8302-E716-4B88-A192-0C29509FA774}" type="slidenum">
              <a:rPr lang="en-US" smtClean="0"/>
              <a:t>‹#›</a:t>
            </a:fld>
            <a:endParaRPr lang="en-US"/>
          </a:p>
        </p:txBody>
      </p:sp>
    </p:spTree>
    <p:extLst>
      <p:ext uri="{BB962C8B-B14F-4D97-AF65-F5344CB8AC3E}">
        <p14:creationId xmlns:p14="http://schemas.microsoft.com/office/powerpoint/2010/main" val="59833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20232" y="685800"/>
            <a:ext cx="3095145" cy="2023252"/>
          </a:xfrm>
        </p:spPr>
        <p:txBody>
          <a:bodyPr anchor="b">
            <a:normAutofit/>
          </a:bodyPr>
          <a:lstStyle>
            <a:lvl1pPr algn="ctr">
              <a:defRPr sz="3600"/>
            </a:lvl1pPr>
          </a:lstStyle>
          <a:p>
            <a:r>
              <a:rPr lang="en-US" smtClean="0"/>
              <a:t>Click to edit Master title style</a:t>
            </a:r>
            <a:endParaRPr lang="en-US" dirty="0"/>
          </a:p>
        </p:txBody>
      </p:sp>
      <p:sp>
        <p:nvSpPr>
          <p:cNvPr id="10" name="Content Placeholder 2"/>
          <p:cNvSpPr>
            <a:spLocks noGrp="1"/>
          </p:cNvSpPr>
          <p:nvPr>
            <p:ph sz="quarter" idx="13"/>
          </p:nvPr>
        </p:nvSpPr>
        <p:spPr>
          <a:xfrm>
            <a:off x="3784600" y="685801"/>
            <a:ext cx="4525781" cy="468878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20232" y="2709053"/>
            <a:ext cx="3095146" cy="2665533"/>
          </a:xfrm>
        </p:spPr>
        <p:txBody>
          <a:bodyPr anchor="t">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2B0F105B-473D-4C75-B8FA-706EFB07A31F}" type="datetimeFigureOut">
              <a:rPr lang="en-US" smtClean="0"/>
              <a:t>4/19/2020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7A8302-E716-4B88-A192-0C29509FA774}" type="slidenum">
              <a:rPr lang="en-US" smtClean="0"/>
              <a:t>‹#›</a:t>
            </a:fld>
            <a:endParaRPr lang="en-US"/>
          </a:p>
        </p:txBody>
      </p:sp>
    </p:spTree>
    <p:extLst>
      <p:ext uri="{BB962C8B-B14F-4D97-AF65-F5344CB8AC3E}">
        <p14:creationId xmlns:p14="http://schemas.microsoft.com/office/powerpoint/2010/main" val="27212915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4351" y="685800"/>
            <a:ext cx="4408172" cy="2023252"/>
          </a:xfrm>
        </p:spPr>
        <p:txBody>
          <a:bodyPr anchor="b">
            <a:normAutofit/>
          </a:bodyPr>
          <a:lstStyle>
            <a:lvl1pPr algn="ctr">
              <a:defRPr sz="36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47740" y="1"/>
            <a:ext cx="3162641" cy="5071533"/>
          </a:xfrm>
          <a:ln w="57150" cmpd="thinThick">
            <a:solidFill>
              <a:schemeClr val="bg1">
                <a:lumMod val="50000"/>
              </a:schemeClr>
            </a:solidFill>
            <a:miter lim="800000"/>
          </a:ln>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514351" y="2709053"/>
            <a:ext cx="4408171" cy="2362481"/>
          </a:xfrm>
        </p:spPr>
        <p:txBody>
          <a:bodyPr anchor="t">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2B0F105B-473D-4C75-B8FA-706EFB07A31F}" type="datetimeFigureOut">
              <a:rPr lang="en-US" smtClean="0"/>
              <a:t>4/19/2020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7A8302-E716-4B88-A192-0C29509FA774}" type="slidenum">
              <a:rPr lang="en-US" smtClean="0"/>
              <a:t>‹#›</a:t>
            </a:fld>
            <a:endParaRPr lang="en-US"/>
          </a:p>
        </p:txBody>
      </p:sp>
    </p:spTree>
    <p:extLst>
      <p:ext uri="{BB962C8B-B14F-4D97-AF65-F5344CB8AC3E}">
        <p14:creationId xmlns:p14="http://schemas.microsoft.com/office/powerpoint/2010/main" val="29772746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jp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8" name="Picture 7" descr="Brickwork-SD-R1acrop.jp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0" name="Group 9"/>
          <p:cNvGrpSpPr/>
          <p:nvPr/>
        </p:nvGrpSpPr>
        <p:grpSpPr>
          <a:xfrm>
            <a:off x="-19048" y="1"/>
            <a:ext cx="9004013" cy="6644081"/>
            <a:chOff x="-25397" y="0"/>
            <a:chExt cx="12005350" cy="6644081"/>
          </a:xfrm>
        </p:grpSpPr>
        <p:sp useBgFill="1">
          <p:nvSpPr>
            <p:cNvPr id="11" name="Rectangle 10"/>
            <p:cNvSpPr/>
            <p:nvPr/>
          </p:nvSpPr>
          <p:spPr>
            <a:xfrm>
              <a:off x="1" y="0"/>
              <a:ext cx="11979952" cy="6644081"/>
            </a:xfrm>
            <a:prstGeom prst="rect">
              <a:avLst/>
            </a:prstGeom>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sp>
        <p:sp>
          <p:nvSpPr>
            <p:cNvPr id="13" name="Rectangle 12"/>
            <p:cNvSpPr/>
            <p:nvPr/>
          </p:nvSpPr>
          <p:spPr>
            <a:xfrm>
              <a:off x="1" y="5600215"/>
              <a:ext cx="11706512" cy="780581"/>
            </a:xfrm>
            <a:prstGeom prst="rect">
              <a:avLst/>
            </a:pr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25397" y="0"/>
              <a:ext cx="11773291" cy="6419514"/>
            </a:xfrm>
            <a:custGeom>
              <a:avLst/>
              <a:gdLst/>
              <a:ahLst/>
              <a:cxnLst/>
              <a:rect l="l" t="t" r="r" b="b"/>
              <a:pathLst>
                <a:path w="11773291" h="6419514">
                  <a:moveTo>
                    <a:pt x="11750059" y="0"/>
                  </a:moveTo>
                  <a:lnTo>
                    <a:pt x="11773291" y="6419514"/>
                  </a:lnTo>
                  <a:lnTo>
                    <a:pt x="0" y="6411047"/>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grpSp>
      <p:sp>
        <p:nvSpPr>
          <p:cNvPr id="2" name="Title Placeholder 1"/>
          <p:cNvSpPr>
            <a:spLocks noGrp="1"/>
          </p:cNvSpPr>
          <p:nvPr>
            <p:ph type="title"/>
          </p:nvPr>
        </p:nvSpPr>
        <p:spPr>
          <a:xfrm>
            <a:off x="514351" y="685801"/>
            <a:ext cx="7797662" cy="1151965"/>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514351" y="2063396"/>
            <a:ext cx="7797662" cy="3311189"/>
          </a:xfrm>
          <a:prstGeom prst="rect">
            <a:avLst/>
          </a:prstGeom>
        </p:spPr>
        <p:txBody>
          <a:bodyPr vert="horz" lIns="91440" tIns="45720" rIns="91440" bIns="45720" rtlCol="0"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473562" y="5757334"/>
            <a:ext cx="2838450" cy="498470"/>
          </a:xfrm>
          <a:prstGeom prst="rect">
            <a:avLst/>
          </a:prstGeom>
        </p:spPr>
        <p:txBody>
          <a:bodyPr vert="horz" lIns="91440" tIns="45720" rIns="91440" bIns="45720" rtlCol="0" anchor="ctr"/>
          <a:lstStyle>
            <a:lvl1pPr algn="r">
              <a:defRPr sz="2800" cap="all" baseline="0">
                <a:solidFill>
                  <a:schemeClr val="accent1">
                    <a:lumMod val="50000"/>
                  </a:schemeClr>
                </a:solidFill>
              </a:defRPr>
            </a:lvl1pPr>
          </a:lstStyle>
          <a:p>
            <a:fld id="{2B0F105B-473D-4C75-B8FA-706EFB07A31F}" type="datetimeFigureOut">
              <a:rPr lang="en-US" smtClean="0"/>
              <a:t>4/19/2020</a:t>
            </a:fld>
            <a:endParaRPr lang="en-US"/>
          </a:p>
        </p:txBody>
      </p:sp>
      <p:sp>
        <p:nvSpPr>
          <p:cNvPr id="5" name="Footer Placeholder 4"/>
          <p:cNvSpPr>
            <a:spLocks noGrp="1"/>
          </p:cNvSpPr>
          <p:nvPr>
            <p:ph type="ftr" sz="quarter" idx="3"/>
          </p:nvPr>
        </p:nvSpPr>
        <p:spPr>
          <a:xfrm>
            <a:off x="514351" y="5757334"/>
            <a:ext cx="4124789" cy="498470"/>
          </a:xfrm>
          <a:prstGeom prst="rect">
            <a:avLst/>
          </a:prstGeom>
        </p:spPr>
        <p:txBody>
          <a:bodyPr vert="horz" lIns="91440" tIns="45720" rIns="91440" bIns="45720" rtlCol="0" anchor="ctr"/>
          <a:lstStyle>
            <a:lvl1pPr algn="l">
              <a:defRPr sz="2800" cap="all" baseline="0">
                <a:solidFill>
                  <a:schemeClr val="accent1">
                    <a:lumMod val="50000"/>
                  </a:schemeClr>
                </a:solidFill>
              </a:defRPr>
            </a:lvl1pPr>
          </a:lstStyle>
          <a:p>
            <a:endParaRPr lang="en-US"/>
          </a:p>
        </p:txBody>
      </p:sp>
      <p:sp>
        <p:nvSpPr>
          <p:cNvPr id="6" name="Slide Number Placeholder 5"/>
          <p:cNvSpPr>
            <a:spLocks noGrp="1"/>
          </p:cNvSpPr>
          <p:nvPr>
            <p:ph type="sldNum" sz="quarter" idx="4"/>
          </p:nvPr>
        </p:nvSpPr>
        <p:spPr>
          <a:xfrm>
            <a:off x="4715341" y="5757334"/>
            <a:ext cx="680390" cy="498470"/>
          </a:xfrm>
          <a:prstGeom prst="rect">
            <a:avLst/>
          </a:prstGeom>
        </p:spPr>
        <p:txBody>
          <a:bodyPr vert="horz" lIns="91440" tIns="45720" rIns="91440" bIns="45720" rtlCol="0" anchor="ctr"/>
          <a:lstStyle>
            <a:lvl1pPr algn="ctr">
              <a:defRPr sz="2800" cap="all" baseline="0">
                <a:solidFill>
                  <a:schemeClr val="accent1">
                    <a:lumMod val="50000"/>
                  </a:schemeClr>
                </a:solidFill>
              </a:defRPr>
            </a:lvl1pPr>
          </a:lstStyle>
          <a:p>
            <a:fld id="{407A8302-E716-4B88-A192-0C29509FA774}" type="slidenum">
              <a:rPr lang="en-US" smtClean="0"/>
              <a:t>‹#›</a:t>
            </a:fld>
            <a:endParaRPr lang="en-US"/>
          </a:p>
        </p:txBody>
      </p:sp>
    </p:spTree>
    <p:extLst>
      <p:ext uri="{BB962C8B-B14F-4D97-AF65-F5344CB8AC3E}">
        <p14:creationId xmlns:p14="http://schemas.microsoft.com/office/powerpoint/2010/main" val="158245378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914400" rtl="1" eaLnBrk="1" latinLnBrk="0" hangingPunct="1">
        <a:lnSpc>
          <a:spcPct val="90000"/>
        </a:lnSpc>
        <a:spcBef>
          <a:spcPct val="0"/>
        </a:spcBef>
        <a:buNone/>
        <a:defRPr sz="4400" kern="1200" cap="all" baseline="0">
          <a:solidFill>
            <a:schemeClr val="accent1"/>
          </a:solidFill>
          <a:effectLst/>
          <a:latin typeface="+mj-lt"/>
          <a:ea typeface="+mj-ea"/>
          <a:cs typeface="+mj-cs"/>
        </a:defRPr>
      </a:lvl1pPr>
    </p:titleStyle>
    <p:bodyStyle>
      <a:lvl1pPr marL="228600" indent="-228600" algn="r" defTabSz="914400" rtl="1"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r" defTabSz="914400" rtl="1"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r" defTabSz="914400" rtl="1"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r" defTabSz="914400" rtl="1"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r" defTabSz="914400" rtl="1"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r" defTabSz="914400" rtl="1"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r" defTabSz="914400" rtl="1"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r" defTabSz="914400" rtl="1"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r" defTabSz="914400" rtl="1"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defTabSz="457200" rtl="0">
              <a:lnSpc>
                <a:spcPct val="200000"/>
              </a:lnSpc>
              <a:spcBef>
                <a:spcPts val="0"/>
              </a:spcBef>
            </a:pPr>
            <a:r>
              <a:rPr lang="en-US" b="1" cap="none" dirty="0">
                <a:solidFill>
                  <a:prstClr val="black"/>
                </a:solidFill>
                <a:latin typeface="Baskerville Old Face" panose="02020602080505020303" pitchFamily="18" charset="0"/>
              </a:rPr>
              <a:t>Subject : The </a:t>
            </a:r>
            <a:r>
              <a:rPr lang="en-US" b="1" cap="none" dirty="0">
                <a:solidFill>
                  <a:srgbClr val="FF0000"/>
                </a:solidFill>
                <a:latin typeface="Baskerville Old Face" panose="02020602080505020303" pitchFamily="18" charset="0"/>
              </a:rPr>
              <a:t>Silent</a:t>
            </a:r>
            <a:r>
              <a:rPr lang="en-US" b="1" cap="none" dirty="0">
                <a:solidFill>
                  <a:prstClr val="black"/>
                </a:solidFill>
                <a:latin typeface="Baskerville Old Face" panose="02020602080505020303" pitchFamily="18" charset="0"/>
              </a:rPr>
              <a:t> </a:t>
            </a:r>
            <a:r>
              <a:rPr lang="en-US" b="1" cap="none" dirty="0">
                <a:solidFill>
                  <a:srgbClr val="00B050"/>
                </a:solidFill>
                <a:latin typeface="Baskerville Old Face" panose="02020602080505020303" pitchFamily="18" charset="0"/>
              </a:rPr>
              <a:t>Way</a:t>
            </a:r>
          </a:p>
        </p:txBody>
      </p:sp>
      <p:sp>
        <p:nvSpPr>
          <p:cNvPr id="3" name="Text Placeholder 2"/>
          <p:cNvSpPr>
            <a:spLocks noGrp="1"/>
          </p:cNvSpPr>
          <p:nvPr>
            <p:ph type="body" idx="1"/>
          </p:nvPr>
        </p:nvSpPr>
        <p:spPr/>
        <p:txBody>
          <a:bodyPr>
            <a:normAutofit/>
          </a:bodyPr>
          <a:lstStyle/>
          <a:p>
            <a:r>
              <a:rPr lang="en-US" sz="4000" b="1" smtClean="0"/>
              <a:t>Part 2</a:t>
            </a:r>
            <a:endParaRPr lang="en-US" sz="4000" b="1" dirty="0"/>
          </a:p>
        </p:txBody>
      </p:sp>
    </p:spTree>
    <p:extLst>
      <p:ext uri="{BB962C8B-B14F-4D97-AF65-F5344CB8AC3E}">
        <p14:creationId xmlns:p14="http://schemas.microsoft.com/office/powerpoint/2010/main" val="30196383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Reviewing the techniques </a:t>
            </a:r>
            <a:endParaRPr lang="en-US" dirty="0"/>
          </a:p>
        </p:txBody>
      </p:sp>
      <p:sp>
        <p:nvSpPr>
          <p:cNvPr id="3" name="Content Placeholder 2"/>
          <p:cNvSpPr>
            <a:spLocks noGrp="1"/>
          </p:cNvSpPr>
          <p:nvPr>
            <p:ph sz="quarter" idx="13"/>
          </p:nvPr>
        </p:nvSpPr>
        <p:spPr>
          <a:xfrm>
            <a:off x="251520" y="1556792"/>
            <a:ext cx="8712968" cy="4896544"/>
          </a:xfrm>
        </p:spPr>
        <p:txBody>
          <a:bodyPr>
            <a:normAutofit/>
          </a:bodyPr>
          <a:lstStyle/>
          <a:p>
            <a:pPr algn="l"/>
            <a:r>
              <a:rPr lang="en-US" dirty="0" smtClean="0">
                <a:latin typeface="Arial Narrow" panose="020B0606020202030204" pitchFamily="34" charset="0"/>
              </a:rPr>
              <a:t>Sound-color chart</a:t>
            </a:r>
          </a:p>
          <a:p>
            <a:pPr algn="l"/>
            <a:r>
              <a:rPr lang="en-US" dirty="0" smtClean="0">
                <a:latin typeface="Arial Narrow" panose="020B0606020202030204" pitchFamily="34" charset="0"/>
              </a:rPr>
              <a:t>Teachers silence</a:t>
            </a:r>
          </a:p>
          <a:p>
            <a:pPr algn="l"/>
            <a:r>
              <a:rPr lang="en-US" dirty="0" smtClean="0">
                <a:latin typeface="Arial Narrow" panose="020B0606020202030204" pitchFamily="34" charset="0"/>
              </a:rPr>
              <a:t>Peer correction</a:t>
            </a:r>
          </a:p>
          <a:p>
            <a:pPr algn="l"/>
            <a:r>
              <a:rPr lang="en-US" dirty="0" smtClean="0">
                <a:latin typeface="Arial Narrow" panose="020B0606020202030204" pitchFamily="34" charset="0"/>
              </a:rPr>
              <a:t>Rods </a:t>
            </a:r>
          </a:p>
          <a:p>
            <a:pPr algn="l"/>
            <a:r>
              <a:rPr lang="en-US" dirty="0" smtClean="0">
                <a:latin typeface="Arial Narrow" panose="020B0606020202030204" pitchFamily="34" charset="0"/>
              </a:rPr>
              <a:t>Self-correction gestures </a:t>
            </a:r>
          </a:p>
          <a:p>
            <a:pPr algn="l"/>
            <a:r>
              <a:rPr lang="en-US" dirty="0" smtClean="0">
                <a:latin typeface="Arial Narrow" panose="020B0606020202030204" pitchFamily="34" charset="0"/>
              </a:rPr>
              <a:t>Word chart </a:t>
            </a:r>
          </a:p>
          <a:p>
            <a:pPr algn="l"/>
            <a:r>
              <a:rPr lang="en-US" dirty="0" smtClean="0">
                <a:latin typeface="Arial Narrow" panose="020B0606020202030204" pitchFamily="34" charset="0"/>
              </a:rPr>
              <a:t>Fidel charts</a:t>
            </a:r>
          </a:p>
          <a:p>
            <a:pPr algn="l"/>
            <a:r>
              <a:rPr lang="en-US" dirty="0" smtClean="0">
                <a:latin typeface="Arial Narrow" panose="020B0606020202030204" pitchFamily="34" charset="0"/>
              </a:rPr>
              <a:t>Structured feedback</a:t>
            </a:r>
            <a:endParaRPr lang="en-US" dirty="0">
              <a:latin typeface="Arial Narrow" panose="020B0606020202030204" pitchFamily="34" charset="0"/>
            </a:endParaRPr>
          </a:p>
        </p:txBody>
      </p:sp>
    </p:spTree>
    <p:extLst>
      <p:ext uri="{BB962C8B-B14F-4D97-AF65-F5344CB8AC3E}">
        <p14:creationId xmlns:p14="http://schemas.microsoft.com/office/powerpoint/2010/main" val="309207897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4"/>
          </a:lnRef>
          <a:fillRef idx="2">
            <a:schemeClr val="accent4"/>
          </a:fillRef>
          <a:effectRef idx="1">
            <a:schemeClr val="accent4"/>
          </a:effectRef>
          <a:fontRef idx="minor">
            <a:schemeClr val="dk1"/>
          </a:fontRef>
        </p:style>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Reviewing the principles </a:t>
            </a:r>
            <a:endParaRPr lang="en-US"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4" name="TextBox 3"/>
          <p:cNvSpPr txBox="1"/>
          <p:nvPr/>
        </p:nvSpPr>
        <p:spPr>
          <a:xfrm>
            <a:off x="21285" y="2276872"/>
            <a:ext cx="8820472" cy="3046988"/>
          </a:xfrm>
          <a:prstGeom prst="rect">
            <a:avLst/>
          </a:prstGeom>
          <a:noFill/>
        </p:spPr>
        <p:txBody>
          <a:bodyPr wrap="square" rtlCol="0">
            <a:spAutoFit/>
          </a:bodyPr>
          <a:lstStyle/>
          <a:p>
            <a:r>
              <a:rPr lang="en-US" dirty="0" smtClean="0"/>
              <a:t>1</a:t>
            </a:r>
            <a:r>
              <a:rPr lang="en-US" sz="2000" dirty="0" smtClean="0">
                <a:latin typeface="Arial Narrow" panose="020B0606020202030204" pitchFamily="34" charset="0"/>
              </a:rPr>
              <a:t>: </a:t>
            </a:r>
            <a:r>
              <a:rPr lang="en-US" sz="2800" dirty="0" smtClean="0">
                <a:latin typeface="Arial Narrow" panose="020B0606020202030204" pitchFamily="34" charset="0"/>
              </a:rPr>
              <a:t>what are the goals of teachers who use silent way?</a:t>
            </a:r>
          </a:p>
          <a:p>
            <a:endParaRPr lang="en-US" sz="2800" dirty="0">
              <a:latin typeface="Arial Narrow" panose="020B0606020202030204" pitchFamily="34" charset="0"/>
            </a:endParaRPr>
          </a:p>
          <a:p>
            <a:r>
              <a:rPr lang="en-US" sz="2800" dirty="0" smtClean="0">
                <a:latin typeface="Arial Narrow" panose="020B0606020202030204" pitchFamily="34" charset="0"/>
              </a:rPr>
              <a:t>Students should be able to use the language for self-expression to express their thoughts, perceptions, and the feelings. In order to do this, they need to develop independence from the teacher, to develop their own criteria for correctness.</a:t>
            </a:r>
          </a:p>
          <a:p>
            <a:endParaRPr lang="en-US" sz="2400" dirty="0"/>
          </a:p>
        </p:txBody>
      </p:sp>
    </p:spTree>
    <p:extLst>
      <p:ext uri="{BB962C8B-B14F-4D97-AF65-F5344CB8AC3E}">
        <p14:creationId xmlns:p14="http://schemas.microsoft.com/office/powerpoint/2010/main" val="404999985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260648"/>
            <a:ext cx="9144000" cy="4832092"/>
          </a:xfrm>
          <a:prstGeom prst="rect">
            <a:avLst/>
          </a:prstGeom>
          <a:noFill/>
        </p:spPr>
        <p:txBody>
          <a:bodyPr wrap="square" rtlCol="0">
            <a:spAutoFit/>
          </a:bodyPr>
          <a:lstStyle/>
          <a:p>
            <a:r>
              <a:rPr lang="en-US" dirty="0"/>
              <a:t>2</a:t>
            </a:r>
            <a:r>
              <a:rPr lang="en-US" dirty="0">
                <a:latin typeface="Arial Narrow" panose="020B0606020202030204" pitchFamily="34" charset="0"/>
              </a:rPr>
              <a:t>: </a:t>
            </a:r>
            <a:r>
              <a:rPr lang="en-US" sz="2800" dirty="0">
                <a:latin typeface="Arial Narrow" panose="020B0606020202030204" pitchFamily="34" charset="0"/>
              </a:rPr>
              <a:t>what is the role of teacher? What is the role of the students?</a:t>
            </a:r>
          </a:p>
          <a:p>
            <a:endParaRPr lang="en-US" sz="2800" dirty="0">
              <a:latin typeface="Arial Narrow" panose="020B0606020202030204" pitchFamily="34" charset="0"/>
            </a:endParaRPr>
          </a:p>
          <a:p>
            <a:r>
              <a:rPr lang="en-US" sz="2800" dirty="0">
                <a:latin typeface="Arial Narrow" panose="020B0606020202030204" pitchFamily="34" charset="0"/>
              </a:rPr>
              <a:t>The teacher is a technician or engineer. Only the learner can do the learning but the teacher, relying on what his students already know, can give what help is necessary, focus the students perceptions, force their awareness, and provide exercises to insure their facility with the language.</a:t>
            </a:r>
          </a:p>
          <a:p>
            <a:endParaRPr lang="en-US" sz="2800" dirty="0">
              <a:latin typeface="Arial Narrow" panose="020B0606020202030204" pitchFamily="34" charset="0"/>
            </a:endParaRPr>
          </a:p>
          <a:p>
            <a:r>
              <a:rPr lang="en-US" sz="2800" dirty="0">
                <a:latin typeface="Arial Narrow" panose="020B0606020202030204" pitchFamily="34" charset="0"/>
              </a:rPr>
              <a:t>The role of students is to make use of what they know, to free themselves of any obstacles that would interfere  with giving their utmost attention to the learning task.</a:t>
            </a:r>
          </a:p>
        </p:txBody>
      </p:sp>
    </p:spTree>
    <p:extLst>
      <p:ext uri="{BB962C8B-B14F-4D97-AF65-F5344CB8AC3E}">
        <p14:creationId xmlns:p14="http://schemas.microsoft.com/office/powerpoint/2010/main" val="212916651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116632"/>
            <a:ext cx="9144000" cy="6370975"/>
          </a:xfrm>
          <a:prstGeom prst="rect">
            <a:avLst/>
          </a:prstGeom>
          <a:noFill/>
        </p:spPr>
        <p:txBody>
          <a:bodyPr wrap="square" rtlCol="0">
            <a:spAutoFit/>
          </a:bodyPr>
          <a:lstStyle/>
          <a:p>
            <a:r>
              <a:rPr lang="en-US" dirty="0" smtClean="0"/>
              <a:t>3</a:t>
            </a:r>
            <a:r>
              <a:rPr lang="en-US" sz="2000" dirty="0" smtClean="0"/>
              <a:t>: </a:t>
            </a:r>
            <a:r>
              <a:rPr lang="en-US" sz="2000" dirty="0" smtClean="0">
                <a:latin typeface="Arial Narrow" panose="020B0606020202030204" pitchFamily="34" charset="0"/>
              </a:rPr>
              <a:t>what are some characteristics of the teaching/learning process?</a:t>
            </a:r>
          </a:p>
          <a:p>
            <a:r>
              <a:rPr lang="en-US" sz="2000" dirty="0" smtClean="0">
                <a:latin typeface="Arial Narrow" panose="020B0606020202030204" pitchFamily="34" charset="0"/>
              </a:rPr>
              <a:t>Students begin their study of language through its basic building blocks, it sounds. These are introduced through a language specific sound-color chart relying on what sounds students already know from their knowledge of native language, teachers lead their students to associate the sounds of the target language with particular colors. Later these same colors are used to help students learn the spellings that correspond to the sounds(through he color coded Fidel chart) and how to read and pronounce words properly(through the color coded word charts. The teacher sets up situations that focus student attention on the structure of the language. The situation provide a viecle to perceive meaning. The situation sometimes call for the use of rods and sometimes do not. They typically involve one structure at a time. With minimal spoken cues, the students are guided to produce </a:t>
            </a:r>
            <a:r>
              <a:rPr lang="en-US" sz="2000" smtClean="0">
                <a:latin typeface="Arial Narrow" panose="020B0606020202030204" pitchFamily="34" charset="0"/>
              </a:rPr>
              <a:t>the structure.</a:t>
            </a:r>
            <a:endParaRPr lang="en-US" sz="2000" dirty="0" smtClean="0">
              <a:latin typeface="Arial Narrow" panose="020B0606020202030204" pitchFamily="34" charset="0"/>
            </a:endParaRPr>
          </a:p>
          <a:p>
            <a:endParaRPr lang="en-US" sz="2000" dirty="0">
              <a:latin typeface="Arial Narrow" panose="020B0606020202030204" pitchFamily="34" charset="0"/>
            </a:endParaRPr>
          </a:p>
          <a:p>
            <a:endParaRPr lang="fa-IR" sz="2000" dirty="0" smtClean="0">
              <a:latin typeface="Arial Narrow" panose="020B0606020202030204" pitchFamily="34" charset="0"/>
            </a:endParaRPr>
          </a:p>
          <a:p>
            <a:endParaRPr lang="fa-IR" sz="2000" dirty="0">
              <a:latin typeface="Arial Narrow" panose="020B0606020202030204" pitchFamily="34" charset="0"/>
            </a:endParaRPr>
          </a:p>
          <a:p>
            <a:endParaRPr lang="fa-IR" sz="2000" dirty="0" smtClean="0">
              <a:latin typeface="Arial Narrow" panose="020B0606020202030204" pitchFamily="34" charset="0"/>
            </a:endParaRPr>
          </a:p>
          <a:p>
            <a:endParaRPr lang="fa-IR" dirty="0">
              <a:latin typeface="Arial Narrow" panose="020B0606020202030204" pitchFamily="34" charset="0"/>
            </a:endParaRPr>
          </a:p>
          <a:p>
            <a:endParaRPr lang="fa-IR" dirty="0" smtClean="0">
              <a:latin typeface="Arial Narrow" panose="020B0606020202030204" pitchFamily="34" charset="0"/>
            </a:endParaRPr>
          </a:p>
          <a:p>
            <a:endParaRPr lang="fa-IR" dirty="0">
              <a:latin typeface="Arial Narrow" panose="020B0606020202030204" pitchFamily="34" charset="0"/>
            </a:endParaRPr>
          </a:p>
          <a:p>
            <a:endParaRPr lang="fa-IR" dirty="0" smtClean="0">
              <a:latin typeface="Arial Narrow" panose="020B0606020202030204" pitchFamily="34" charset="0"/>
            </a:endParaRPr>
          </a:p>
          <a:p>
            <a:r>
              <a:rPr lang="en-US" dirty="0" smtClean="0">
                <a:latin typeface="Arial Narrow" panose="020B0606020202030204" pitchFamily="34" charset="0"/>
              </a:rPr>
              <a:t>4</a:t>
            </a:r>
            <a:endParaRPr lang="en-US" dirty="0" smtClean="0"/>
          </a:p>
          <a:p>
            <a:endParaRPr lang="en-US" dirty="0"/>
          </a:p>
        </p:txBody>
      </p:sp>
    </p:spTree>
    <p:extLst>
      <p:ext uri="{BB962C8B-B14F-4D97-AF65-F5344CB8AC3E}">
        <p14:creationId xmlns:p14="http://schemas.microsoft.com/office/powerpoint/2010/main" val="355424831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9512" y="188640"/>
            <a:ext cx="8568952" cy="4247317"/>
          </a:xfrm>
          <a:prstGeom prst="rect">
            <a:avLst/>
          </a:prstGeom>
          <a:noFill/>
        </p:spPr>
        <p:txBody>
          <a:bodyPr wrap="square" rtlCol="1">
            <a:spAutoFit/>
          </a:bodyPr>
          <a:lstStyle/>
          <a:p>
            <a:r>
              <a:rPr lang="en-US" dirty="0" smtClean="0">
                <a:latin typeface="Arial Narrow" panose="020B0606020202030204" pitchFamily="34" charset="0"/>
              </a:rPr>
              <a:t>4: </a:t>
            </a:r>
            <a:r>
              <a:rPr lang="en-US" dirty="0">
                <a:latin typeface="Arial Narrow" panose="020B0606020202030204" pitchFamily="34" charset="0"/>
              </a:rPr>
              <a:t>what is the nature of student teacher interaction? What is the nature of </a:t>
            </a:r>
            <a:r>
              <a:rPr lang="en-US" dirty="0" smtClean="0">
                <a:latin typeface="Arial Narrow" panose="020B0606020202030204" pitchFamily="34" charset="0"/>
              </a:rPr>
              <a:t>student- </a:t>
            </a:r>
            <a:r>
              <a:rPr lang="en-US" dirty="0">
                <a:latin typeface="Arial Narrow" panose="020B0606020202030204" pitchFamily="34" charset="0"/>
              </a:rPr>
              <a:t>student interaction?</a:t>
            </a:r>
          </a:p>
          <a:p>
            <a:endParaRPr lang="en-US" dirty="0">
              <a:latin typeface="Arial Narrow" panose="020B0606020202030204" pitchFamily="34" charset="0"/>
            </a:endParaRPr>
          </a:p>
          <a:p>
            <a:r>
              <a:rPr lang="en-US" dirty="0">
                <a:latin typeface="Arial Narrow" panose="020B0606020202030204" pitchFamily="34" charset="0"/>
              </a:rPr>
              <a:t>For much of the student teacher interaction the teacher is silent. He is still very active however setting up situations to force awareness.</a:t>
            </a:r>
          </a:p>
          <a:p>
            <a:endParaRPr lang="en-US" dirty="0">
              <a:latin typeface="Arial Narrow" panose="020B0606020202030204" pitchFamily="34" charset="0"/>
            </a:endParaRPr>
          </a:p>
          <a:p>
            <a:r>
              <a:rPr lang="en-US" dirty="0">
                <a:latin typeface="Arial Narrow" panose="020B0606020202030204" pitchFamily="34" charset="0"/>
              </a:rPr>
              <a:t>Student- student verbal interaction is desirable( students can learn from one another) and is therefore encouraged.</a:t>
            </a:r>
          </a:p>
          <a:p>
            <a:endParaRPr lang="en-US" dirty="0">
              <a:latin typeface="Arial Narrow" panose="020B0606020202030204" pitchFamily="34" charset="0"/>
            </a:endParaRPr>
          </a:p>
          <a:p>
            <a:endParaRPr lang="en-US" dirty="0">
              <a:latin typeface="Arial Narrow" panose="020B0606020202030204" pitchFamily="34" charset="0"/>
            </a:endParaRPr>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14951902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116632"/>
            <a:ext cx="9144000" cy="5970865"/>
          </a:xfrm>
          <a:prstGeom prst="rect">
            <a:avLst/>
          </a:prstGeom>
          <a:noFill/>
        </p:spPr>
        <p:txBody>
          <a:bodyPr wrap="square" rtlCol="0">
            <a:spAutoFit/>
          </a:bodyPr>
          <a:lstStyle/>
          <a:p>
            <a:r>
              <a:rPr lang="en-US" dirty="0" smtClean="0"/>
              <a:t>5</a:t>
            </a:r>
            <a:r>
              <a:rPr lang="en-US" sz="2400" dirty="0" smtClean="0"/>
              <a:t>: </a:t>
            </a:r>
            <a:r>
              <a:rPr lang="en-US" sz="2800" dirty="0" smtClean="0">
                <a:latin typeface="Arial Narrow" panose="020B0606020202030204" pitchFamily="34" charset="0"/>
              </a:rPr>
              <a:t>How are the feelings of the students dealt with? </a:t>
            </a:r>
          </a:p>
          <a:p>
            <a:endParaRPr lang="en-US" sz="2800" dirty="0">
              <a:latin typeface="Arial Narrow" panose="020B0606020202030204" pitchFamily="34" charset="0"/>
            </a:endParaRPr>
          </a:p>
          <a:p>
            <a:r>
              <a:rPr lang="en-US" sz="2800" dirty="0" smtClean="0">
                <a:latin typeface="Arial Narrow" panose="020B0606020202030204" pitchFamily="34" charset="0"/>
              </a:rPr>
              <a:t>The teacher constantly observes the students. When their feelings interfere, the teacher tries to find ways for the students to overcome them. Also, through feedback sessions at the end of lessons, students have an opportunity to express how they feel. </a:t>
            </a:r>
          </a:p>
          <a:p>
            <a:endParaRPr lang="en-US" sz="2800" dirty="0" smtClean="0">
              <a:latin typeface="Arial Narrow" panose="020B0606020202030204" pitchFamily="34" charset="0"/>
            </a:endParaRPr>
          </a:p>
          <a:p>
            <a:endParaRPr lang="en-US" sz="2800" dirty="0">
              <a:latin typeface="Arial Narrow" panose="020B0606020202030204" pitchFamily="34" charset="0"/>
            </a:endParaRPr>
          </a:p>
          <a:p>
            <a:r>
              <a:rPr lang="en-US" sz="2800" dirty="0" smtClean="0">
                <a:latin typeface="Arial Narrow" panose="020B0606020202030204" pitchFamily="34" charset="0"/>
              </a:rPr>
              <a:t>6: How is the language viewed? How is culture viewed? </a:t>
            </a:r>
          </a:p>
          <a:p>
            <a:endParaRPr lang="en-US" sz="2800" dirty="0">
              <a:latin typeface="Arial Narrow" panose="020B0606020202030204" pitchFamily="34" charset="0"/>
            </a:endParaRPr>
          </a:p>
          <a:p>
            <a:r>
              <a:rPr lang="en-US" sz="2800" dirty="0" smtClean="0">
                <a:latin typeface="Arial Narrow" panose="020B0606020202030204" pitchFamily="34" charset="0"/>
              </a:rPr>
              <a:t>Languages of the world share a number of features. However, each language also has its own unique reality since it is the expression of a  particular group of  people.</a:t>
            </a:r>
          </a:p>
          <a:p>
            <a:endParaRPr lang="en-US" sz="2000" dirty="0">
              <a:latin typeface="Arial Narrow" panose="020B0606020202030204" pitchFamily="34" charset="0"/>
            </a:endParaRPr>
          </a:p>
        </p:txBody>
      </p:sp>
    </p:spTree>
    <p:extLst>
      <p:ext uri="{BB962C8B-B14F-4D97-AF65-F5344CB8AC3E}">
        <p14:creationId xmlns:p14="http://schemas.microsoft.com/office/powerpoint/2010/main" val="4199279031"/>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395536" y="908720"/>
            <a:ext cx="8229600" cy="4525963"/>
          </a:xfrm>
        </p:spPr>
        <p:txBody>
          <a:bodyPr>
            <a:noAutofit/>
          </a:bodyPr>
          <a:lstStyle/>
          <a:p>
            <a:pPr algn="l"/>
            <a:r>
              <a:rPr lang="en-US" dirty="0">
                <a:latin typeface="Arial Narrow" panose="020B0606020202030204" pitchFamily="34" charset="0"/>
              </a:rPr>
              <a:t>7: what areas of language are emphasized? What language skills are emphasized?</a:t>
            </a:r>
          </a:p>
          <a:p>
            <a:endParaRPr lang="en-US" dirty="0">
              <a:latin typeface="Arial Narrow" panose="020B0606020202030204" pitchFamily="34" charset="0"/>
            </a:endParaRPr>
          </a:p>
          <a:p>
            <a:pPr algn="l"/>
            <a:r>
              <a:rPr lang="en-US" dirty="0">
                <a:latin typeface="Arial Narrow" panose="020B0606020202030204" pitchFamily="34" charset="0"/>
              </a:rPr>
              <a:t>Since the sounds of are basic to any language, pronunciation is worked on form the beginning. It is important that students acquire the melody of the language. There is also a focus on the structures of the language. </a:t>
            </a:r>
          </a:p>
          <a:p>
            <a:endParaRPr lang="en-US" dirty="0">
              <a:latin typeface="Arial Narrow" panose="020B0606020202030204" pitchFamily="34" charset="0"/>
            </a:endParaRPr>
          </a:p>
          <a:p>
            <a:pPr algn="l"/>
            <a:r>
              <a:rPr lang="en-US" dirty="0">
                <a:latin typeface="Arial Narrow" panose="020B0606020202030204" pitchFamily="34" charset="0"/>
              </a:rPr>
              <a:t>All four </a:t>
            </a:r>
            <a:r>
              <a:rPr lang="en-US" dirty="0" err="1">
                <a:latin typeface="Arial Narrow" panose="020B0606020202030204" pitchFamily="34" charset="0"/>
              </a:rPr>
              <a:t>skiils</a:t>
            </a:r>
            <a:r>
              <a:rPr lang="en-US" dirty="0">
                <a:latin typeface="Arial Narrow" panose="020B0606020202030204" pitchFamily="34" charset="0"/>
              </a:rPr>
              <a:t> are worked on from the beginning of the course, although there is a sequence in that students learn to read and write what they have already produced orally.</a:t>
            </a:r>
          </a:p>
          <a:p>
            <a:endParaRPr lang="en-US" dirty="0">
              <a:latin typeface="Arial Narrow" panose="020B0606020202030204" pitchFamily="34" charset="0"/>
            </a:endParaRPr>
          </a:p>
        </p:txBody>
      </p:sp>
    </p:spTree>
    <p:extLst>
      <p:ext uri="{BB962C8B-B14F-4D97-AF65-F5344CB8AC3E}">
        <p14:creationId xmlns:p14="http://schemas.microsoft.com/office/powerpoint/2010/main" val="4061721877"/>
      </p:ext>
    </p:extLst>
  </p:cSld>
  <p:clrMapOvr>
    <a:masterClrMapping/>
  </p:clrMapOvr>
  <p:transition spd="slow">
    <p:randomBar dir="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0"/>
            <a:ext cx="9144000" cy="5693866"/>
          </a:xfrm>
          <a:prstGeom prst="rect">
            <a:avLst/>
          </a:prstGeom>
          <a:noFill/>
        </p:spPr>
        <p:txBody>
          <a:bodyPr wrap="square" rtlCol="0">
            <a:spAutoFit/>
          </a:bodyPr>
          <a:lstStyle/>
          <a:p>
            <a:r>
              <a:rPr lang="en-US" sz="2800" dirty="0" smtClean="0">
                <a:latin typeface="Arial Narrow" panose="020B0606020202030204" pitchFamily="34" charset="0"/>
              </a:rPr>
              <a:t>8: what is the role of the students native language?</a:t>
            </a:r>
          </a:p>
          <a:p>
            <a:endParaRPr lang="en-US" sz="2800" dirty="0">
              <a:latin typeface="Arial Narrow" panose="020B0606020202030204" pitchFamily="34" charset="0"/>
            </a:endParaRPr>
          </a:p>
          <a:p>
            <a:r>
              <a:rPr lang="en-US" sz="2800" dirty="0" smtClean="0">
                <a:latin typeface="Arial Narrow" panose="020B0606020202030204" pitchFamily="34" charset="0"/>
              </a:rPr>
              <a:t>The students native language can however be used to give instructions when necessary, to help a student improve his or her pronunciation,. The native language is also used( at least at beginning levels of proficiency) during the feedback sessions.</a:t>
            </a:r>
          </a:p>
          <a:p>
            <a:endParaRPr lang="en-US" sz="2800" dirty="0">
              <a:latin typeface="Arial Narrow" panose="020B0606020202030204" pitchFamily="34" charset="0"/>
            </a:endParaRPr>
          </a:p>
          <a:p>
            <a:r>
              <a:rPr lang="en-US" sz="2800" dirty="0" smtClean="0">
                <a:latin typeface="Arial Narrow" panose="020B0606020202030204" pitchFamily="34" charset="0"/>
              </a:rPr>
              <a:t>9: how is evaluation accomplished?</a:t>
            </a:r>
          </a:p>
          <a:p>
            <a:endParaRPr lang="en-US" sz="2800" dirty="0">
              <a:latin typeface="Arial Narrow" panose="020B0606020202030204" pitchFamily="34" charset="0"/>
            </a:endParaRPr>
          </a:p>
          <a:p>
            <a:r>
              <a:rPr lang="en-US" sz="2800" dirty="0" smtClean="0">
                <a:latin typeface="Arial Narrow" panose="020B0606020202030204" pitchFamily="34" charset="0"/>
              </a:rPr>
              <a:t>Although the teacher may never give a formal test, he assesses student learning all the time. The teacher looks for steady progress not perfection.</a:t>
            </a:r>
          </a:p>
          <a:p>
            <a:endParaRPr lang="en-US" sz="2800" dirty="0">
              <a:latin typeface="Arial Narrow" panose="020B0606020202030204" pitchFamily="34" charset="0"/>
            </a:endParaRPr>
          </a:p>
        </p:txBody>
      </p:sp>
    </p:spTree>
    <p:extLst>
      <p:ext uri="{BB962C8B-B14F-4D97-AF65-F5344CB8AC3E}">
        <p14:creationId xmlns:p14="http://schemas.microsoft.com/office/powerpoint/2010/main" val="1961743417"/>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539552" y="980728"/>
            <a:ext cx="8229600" cy="4525963"/>
          </a:xfrm>
        </p:spPr>
        <p:txBody>
          <a:bodyPr>
            <a:normAutofit/>
          </a:bodyPr>
          <a:lstStyle/>
          <a:p>
            <a:pPr algn="l"/>
            <a:r>
              <a:rPr lang="en-US" dirty="0">
                <a:latin typeface="Arial Narrow" panose="020B0606020202030204" pitchFamily="34" charset="0"/>
              </a:rPr>
              <a:t>10: how does teacher respond to student errors?</a:t>
            </a:r>
          </a:p>
          <a:p>
            <a:endParaRPr lang="en-US" dirty="0">
              <a:latin typeface="Arial Narrow" panose="020B0606020202030204" pitchFamily="34" charset="0"/>
            </a:endParaRPr>
          </a:p>
          <a:p>
            <a:pPr algn="l"/>
            <a:r>
              <a:rPr lang="en-US" dirty="0">
                <a:latin typeface="Arial Narrow" panose="020B0606020202030204" pitchFamily="34" charset="0"/>
              </a:rPr>
              <a:t>Students errors are seen as a natural, indispensable part of the learning process. The teacher uses student errors as a basis for deciding where further work is necessary. The teacher woks with the students in getting them to self correct.</a:t>
            </a:r>
          </a:p>
          <a:p>
            <a:endParaRPr lang="en-US" dirty="0"/>
          </a:p>
        </p:txBody>
      </p:sp>
    </p:spTree>
    <p:extLst>
      <p:ext uri="{BB962C8B-B14F-4D97-AF65-F5344CB8AC3E}">
        <p14:creationId xmlns:p14="http://schemas.microsoft.com/office/powerpoint/2010/main" val="9852641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ain Event">
  <a:themeElements>
    <a:clrScheme name="Main Event">
      <a:dk1>
        <a:sysClr val="windowText" lastClr="000000"/>
      </a:dk1>
      <a:lt1>
        <a:sysClr val="window" lastClr="FFFFFF"/>
      </a:lt1>
      <a:dk2>
        <a:srgbClr val="424242"/>
      </a:dk2>
      <a:lt2>
        <a:srgbClr val="C8C8C8"/>
      </a:lt2>
      <a:accent1>
        <a:srgbClr val="B80E0F"/>
      </a:accent1>
      <a:accent2>
        <a:srgbClr val="A6987D"/>
      </a:accent2>
      <a:accent3>
        <a:srgbClr val="7F9A71"/>
      </a:accent3>
      <a:accent4>
        <a:srgbClr val="64969F"/>
      </a:accent4>
      <a:accent5>
        <a:srgbClr val="9B75B2"/>
      </a:accent5>
      <a:accent6>
        <a:srgbClr val="80737A"/>
      </a:accent6>
      <a:hlink>
        <a:srgbClr val="F21213"/>
      </a:hlink>
      <a:folHlink>
        <a:srgbClr val="B6A394"/>
      </a:folHlink>
    </a:clrScheme>
    <a:fontScheme name="Main Event">
      <a:majorFont>
        <a:latin typeface="Impact" panose="020B080603090205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Impact" panose="020B080603090205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ain Event">
      <a:fillStyleLst>
        <a:solidFill>
          <a:schemeClr val="phClr"/>
        </a:solidFill>
        <a:solidFill>
          <a:schemeClr val="phClr">
            <a:tint val="69000"/>
            <a:satMod val="105000"/>
            <a:lumMod val="110000"/>
          </a:schemeClr>
        </a:solidFill>
        <a:blipFill>
          <a:blip xmlns:r="http://schemas.openxmlformats.org/officeDocument/2006/relationships" r:embed="rId1">
            <a:duotone>
              <a:schemeClr val="phClr">
                <a:shade val="88000"/>
                <a:lumMod val="88000"/>
              </a:schemeClr>
              <a:schemeClr val="phClr"/>
            </a:duotone>
          </a:blip>
          <a:tile tx="0" ty="0" sx="100000" sy="100000" flip="none" algn="tl"/>
        </a:blipFill>
      </a:fillStyleLst>
      <a:lnStyleLst>
        <a:ln w="9525" cap="flat" cmpd="sng" algn="ctr">
          <a:solidFill>
            <a:schemeClr val="phClr">
              <a:shade val="60000"/>
            </a:scheme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25400" dist="127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88000"/>
              </a:schemeClr>
            </a:gs>
          </a:gsLst>
          <a:lin ang="5400000" scaled="0"/>
        </a:gradFill>
        <a:blipFill>
          <a:blip xmlns:r="http://schemas.openxmlformats.org/officeDocument/2006/relationships" r:embed="rId2">
            <a:duotone>
              <a:schemeClr val="phClr">
                <a:shade val="48000"/>
                <a:satMod val="110000"/>
                <a:lumMod val="40000"/>
              </a:schemeClr>
              <a:schemeClr val="phClr">
                <a:tint val="90000"/>
                <a:lumMod val="106000"/>
              </a:schemeClr>
            </a:duotone>
          </a:blip>
          <a:stretch/>
        </a:blipFill>
      </a:bgFillStyleLst>
    </a:fmtScheme>
  </a:themeElements>
  <a:objectDefaults/>
  <a:extraClrSchemeLst/>
  <a:extLst>
    <a:ext uri="{05A4C25C-085E-4340-85A3-A5531E510DB2}">
      <thm15:themeFamily xmlns:thm15="http://schemas.microsoft.com/office/thememl/2012/main" name="Main Event" id="{AC372BB4-D83D-411E-B849-B641926BA760}" vid="{F1EFBDE3-1A95-4E3D-81AD-1F53D65BEA01}"/>
    </a:ext>
  </a:extLst>
</a:theme>
</file>

<file path=docProps/app.xml><?xml version="1.0" encoding="utf-8"?>
<Properties xmlns="http://schemas.openxmlformats.org/officeDocument/2006/extended-properties" xmlns:vt="http://schemas.openxmlformats.org/officeDocument/2006/docPropsVTypes">
  <Template>Main Event</Template>
  <TotalTime>235</TotalTime>
  <Words>754</Words>
  <Application>Microsoft Office PowerPoint</Application>
  <PresentationFormat>On-screen Show (4:3)</PresentationFormat>
  <Paragraphs>64</Paragraphs>
  <Slides>10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Arial Narrow</vt:lpstr>
      <vt:lpstr>Baskerville Old Face</vt:lpstr>
      <vt:lpstr>Impact</vt:lpstr>
      <vt:lpstr>Main Event</vt:lpstr>
      <vt:lpstr>Subject : The Silent Way</vt:lpstr>
      <vt:lpstr>Reviewing the principles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Reviewing the techniques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farza</dc:creator>
  <cp:lastModifiedBy>User</cp:lastModifiedBy>
  <cp:revision>28</cp:revision>
  <dcterms:created xsi:type="dcterms:W3CDTF">2017-10-26T09:50:22Z</dcterms:created>
  <dcterms:modified xsi:type="dcterms:W3CDTF">2020-04-19T13:40:37Z</dcterms:modified>
</cp:coreProperties>
</file>